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7" r:id="rId3"/>
    <p:sldId id="268" r:id="rId4"/>
    <p:sldId id="269" r:id="rId5"/>
    <p:sldId id="270" r:id="rId6"/>
    <p:sldId id="271" r:id="rId7"/>
    <p:sldId id="272" r:id="rId8"/>
    <p:sldId id="27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تاريخ الكتب والمكتبات</a:t>
            </a:r>
          </a:p>
          <a:p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الثانية</a:t>
            </a:r>
            <a:r>
              <a:rPr lang="en-US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endParaRPr lang="ar-EG" sz="4400" dirty="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2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03202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2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84372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2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1038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2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64160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2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15692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2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65651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2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72735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15</Words>
  <Application>Microsoft Office PowerPoint</Application>
  <PresentationFormat>Widescreen</PresentationFormat>
  <Paragraphs>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AdvertisingBold</vt:lpstr>
      <vt:lpstr>ae_AlMateen</vt:lpstr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malekmohamed2016@hotmail.com</dc:creator>
  <cp:lastModifiedBy>Windows User</cp:lastModifiedBy>
  <cp:revision>9</cp:revision>
  <dcterms:created xsi:type="dcterms:W3CDTF">2020-03-21T21:31:37Z</dcterms:created>
  <dcterms:modified xsi:type="dcterms:W3CDTF">2021-01-08T22:03:16Z</dcterms:modified>
</cp:coreProperties>
</file>